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8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wat je uiterlijk met je identiteit te maken heeft.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welke schoonheidsidealen er tegenwoordig zijn 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wat je daarvan merkt in het dagelijks leven.</a:t>
            </a:r>
          </a:p>
        </p:txBody>
      </p:sp>
      <p:pic>
        <p:nvPicPr>
          <p:cNvPr id="12" name="Afbeelding 6" descr="bol.com | Alles over wie ik ben, Stine Jensen | 9789020622461 | Boek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572" y="2606279"/>
            <a:ext cx="2290753" cy="2952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79947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961" y="3592346"/>
            <a:ext cx="3188039" cy="2085439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, 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117 en 121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Bespreken online identiteit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928814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75074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6" descr="bol.com | Alles over wie ik ben, Stine Jensen | 9789020622461 | Boek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247" y="1990726"/>
            <a:ext cx="2290753" cy="2952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122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087914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28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383" y="3346999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4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stappenplan in het teamboekje alvast 	doorlezen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Opgeschreven informatie aanvullen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Bedenken hoe de informatie op de poster gezet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worden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3032509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631243" y="3099928"/>
            <a:ext cx="3439049" cy="2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917388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poster over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mezelf maken.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6" descr="bol.com | Alles over wie ik ben, Stine Jensen | 9789020622461 | Boek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572" y="1990726"/>
            <a:ext cx="2290753" cy="2952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81606"/>
            <a:ext cx="8551695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132 t/m 139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Poster (af)maken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Poster versieren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poster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Bespreek één ding van je poster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875034" y="3468373"/>
            <a:ext cx="3071084" cy="246080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7" y="3038002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7" y="505962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indent="-285750"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033" y="2436200"/>
            <a:ext cx="5269863" cy="326634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discipline 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ets met elkaar gemeen hebben (uitdrukking)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ontfutselen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2600849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49054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1055379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doen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86 t/m 99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06" y="191718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44733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91894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166" y="4118296"/>
            <a:ext cx="3043320" cy="199077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vergelijken, 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95 t/m 97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controleren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Schoonheidsidealen 	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536642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473850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we denken dat ‘normaal’ en ‘anders’ is.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bedoeld wordt met de zin ‘Het hangt van de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omgeving af of je jezelf als anders ervaart.’</a:t>
            </a:r>
          </a:p>
        </p:txBody>
      </p:sp>
      <p:pic>
        <p:nvPicPr>
          <p:cNvPr id="12" name="Afbeelding 6" descr="bol.com | Alles over wie ik ben, Stine Jensen | 9789020622461 | Boek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572" y="2606279"/>
            <a:ext cx="2290753" cy="2952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opdrachten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100 t/m 111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3045711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2393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457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0106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016" y="3432603"/>
            <a:ext cx="3397740" cy="222261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104 t/m 110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Bespreken ‘normaal’ en 	‘anders’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222872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415185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hoe onze online identiteit kan verschillen met de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identiteit in het normale leven.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informatie uit het hoofdstuk ‘Online’ samenvatten.</a:t>
            </a:r>
          </a:p>
        </p:txBody>
      </p:sp>
      <p:pic>
        <p:nvPicPr>
          <p:cNvPr id="12" name="Afbeelding 6" descr="bol.com | Alles over wie ik ben, Stine Jensen | 9789020622461 | Boek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572" y="2606279"/>
            <a:ext cx="2290753" cy="2952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93807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112 t/m 121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Alles over wie ik ben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825889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294057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47324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09345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3133</TotalTime>
  <Words>1068</Words>
  <Application>Microsoft Office PowerPoint</Application>
  <PresentationFormat>Widescreen</PresentationFormat>
  <Paragraphs>275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249</cp:revision>
  <dcterms:created xsi:type="dcterms:W3CDTF">2017-07-26T14:05:48Z</dcterms:created>
  <dcterms:modified xsi:type="dcterms:W3CDTF">2022-09-11T10:20:24Z</dcterms:modified>
</cp:coreProperties>
</file>